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7" r:id="rId3"/>
    <p:sldId id="286" r:id="rId4"/>
    <p:sldId id="285" r:id="rId5"/>
    <p:sldId id="288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5" r:id="rId26"/>
    <p:sldId id="264" r:id="rId27"/>
    <p:sldId id="263" r:id="rId28"/>
    <p:sldId id="262" r:id="rId29"/>
    <p:sldId id="261" r:id="rId30"/>
    <p:sldId id="260" r:id="rId31"/>
    <p:sldId id="259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6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7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4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8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9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8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6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3D9F8-6F61-45A7-8AC4-D0A89E1FE7CB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67E3-E4FA-479D-BB68-F2476675F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1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68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4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9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4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83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1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39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16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66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38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7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0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92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6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2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7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5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2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2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2</cp:revision>
  <dcterms:created xsi:type="dcterms:W3CDTF">2018-01-06T21:19:25Z</dcterms:created>
  <dcterms:modified xsi:type="dcterms:W3CDTF">2018-01-06T21:26:38Z</dcterms:modified>
</cp:coreProperties>
</file>